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  <p:sldMasterId id="2147483696" r:id="rId2"/>
  </p:sldMasterIdLst>
  <p:notesMasterIdLst>
    <p:notesMasterId r:id="rId27"/>
  </p:notesMasterIdLst>
  <p:handoutMasterIdLst>
    <p:handoutMasterId r:id="rId28"/>
  </p:handoutMasterIdLst>
  <p:sldIdLst>
    <p:sldId id="360" r:id="rId3"/>
    <p:sldId id="438" r:id="rId4"/>
    <p:sldId id="432" r:id="rId5"/>
    <p:sldId id="409" r:id="rId6"/>
    <p:sldId id="423" r:id="rId7"/>
    <p:sldId id="411" r:id="rId8"/>
    <p:sldId id="424" r:id="rId9"/>
    <p:sldId id="412" r:id="rId10"/>
    <p:sldId id="413" r:id="rId11"/>
    <p:sldId id="414" r:id="rId12"/>
    <p:sldId id="415" r:id="rId13"/>
    <p:sldId id="425" r:id="rId14"/>
    <p:sldId id="426" r:id="rId15"/>
    <p:sldId id="416" r:id="rId16"/>
    <p:sldId id="427" r:id="rId17"/>
    <p:sldId id="417" r:id="rId18"/>
    <p:sldId id="428" r:id="rId19"/>
    <p:sldId id="429" r:id="rId20"/>
    <p:sldId id="430" r:id="rId21"/>
    <p:sldId id="422" r:id="rId22"/>
    <p:sldId id="435" r:id="rId23"/>
    <p:sldId id="436" r:id="rId24"/>
    <p:sldId id="433" r:id="rId25"/>
    <p:sldId id="434" r:id="rId2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HY헤드라인M" panose="02030600000101010101" pitchFamily="18" charset="-127"/>
      <p:regular r:id="rId31"/>
    </p:embeddedFont>
    <p:embeddedFont>
      <p:font typeface="HY견고딕" panose="0203060000010101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7E7D"/>
    <a:srgbClr val="7D697B"/>
    <a:srgbClr val="F8D367"/>
    <a:srgbClr val="F6DFD7"/>
    <a:srgbClr val="6D5269"/>
    <a:srgbClr val="948A88"/>
    <a:srgbClr val="BC0606"/>
    <a:srgbClr val="1F497D"/>
    <a:srgbClr val="BAD2CD"/>
    <a:srgbClr val="004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1" autoAdjust="0"/>
    <p:restoredTop sz="94660"/>
  </p:normalViewPr>
  <p:slideViewPr>
    <p:cSldViewPr>
      <p:cViewPr varScale="1">
        <p:scale>
          <a:sx n="109" d="100"/>
          <a:sy n="109" d="100"/>
        </p:scale>
        <p:origin x="19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B0E62-A92E-4A08-A69E-D98FED4D165B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46534-E75E-48C1-A1F5-3CED2A4BD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07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bg>
      <p:bgPr>
        <a:solidFill>
          <a:srgbClr val="F6D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</p:spPr>
        <p:txBody>
          <a:bodyPr/>
          <a:lstStyle>
            <a:lvl1pPr algn="ctr">
              <a:defRPr sz="4000" b="0">
                <a:solidFill>
                  <a:srgbClr val="3F2E1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467544" y="260648"/>
            <a:ext cx="8594296" cy="5149066"/>
            <a:chOff x="467544" y="260648"/>
            <a:chExt cx="8594296" cy="5149066"/>
          </a:xfrm>
        </p:grpSpPr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3826576" y="2708920"/>
              <a:ext cx="5235264" cy="270079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 userDrawn="1"/>
          </p:nvPicPr>
          <p:blipFill rotWithShape="1">
            <a:blip r:embed="rId3"/>
            <a:srcRect r="6662"/>
            <a:stretch/>
          </p:blipFill>
          <p:spPr>
            <a:xfrm>
              <a:off x="467544" y="260648"/>
              <a:ext cx="3456384" cy="3024335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 userDrawn="1"/>
          </p:nvSpPr>
          <p:spPr>
            <a:xfrm>
              <a:off x="5364088" y="4614155"/>
              <a:ext cx="1939500" cy="612069"/>
            </a:xfrm>
            <a:prstGeom prst="rect">
              <a:avLst/>
            </a:prstGeom>
            <a:solidFill>
              <a:srgbClr val="F6DF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 userDrawn="1"/>
          </p:nvSpPr>
          <p:spPr>
            <a:xfrm>
              <a:off x="7095424" y="2597931"/>
              <a:ext cx="1939500" cy="612069"/>
            </a:xfrm>
            <a:prstGeom prst="rect">
              <a:avLst/>
            </a:prstGeom>
            <a:solidFill>
              <a:srgbClr val="F6DF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397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487E7D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38842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34702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6D5269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4046" y="724519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3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43">
            <a:extLst>
              <a:ext uri="{FF2B5EF4-FFF2-40B4-BE49-F238E27FC236}">
                <a16:creationId xmlns:a16="http://schemas.microsoft.com/office/drawing/2014/main" id="{5A9645B9-A17F-4FE1-A1F8-BC772422D6B5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863BB0B3-51E8-444A-BC9D-C973B31F53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/44</a:t>
            </a:r>
          </a:p>
        </p:txBody>
      </p:sp>
    </p:spTree>
    <p:extLst>
      <p:ext uri="{BB962C8B-B14F-4D97-AF65-F5344CB8AC3E}">
        <p14:creationId xmlns:p14="http://schemas.microsoft.com/office/powerpoint/2010/main" val="418323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/44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58BF82CA-F3F4-4B0E-A52C-8E892FF17E9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5" name="그림 29" descr="쿡북로고.jpg">
            <a:extLst>
              <a:ext uri="{FF2B5EF4-FFF2-40B4-BE49-F238E27FC236}">
                <a16:creationId xmlns:a16="http://schemas.microsoft.com/office/drawing/2014/main" id="{3BCB5B97-1C79-4E67-B95F-A280DF0939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7F32E5B-340C-441C-BA8A-5FFFFA77CE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객체 지향 설계와 분석을 위한 </a:t>
            </a:r>
            <a:r>
              <a:rPr lang="en-US" altLang="ko-KR" sz="1800" dirty="0">
                <a:latin typeface="HY견고딕" pitchFamily="18" charset="-127"/>
                <a:ea typeface="HY견고딕" pitchFamily="18" charset="-127"/>
              </a:rPr>
              <a:t>UML 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기초와 응용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BA205ED-6E3B-4591-BC1A-A95812600767}"/>
              </a:ext>
            </a:extLst>
          </p:cNvPr>
          <p:cNvSpPr txBox="1"/>
          <p:nvPr userDrawn="1"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u="none" dirty="0" err="1">
                <a:ea typeface="맑은 고딕" pitchFamily="50" charset="-127"/>
              </a:rPr>
              <a:t>한빛아카데미</a:t>
            </a:r>
            <a:r>
              <a:rPr kumimoji="0" lang="ko-KR" altLang="en-US" sz="1000" u="none" dirty="0">
                <a:ea typeface="맑은 고딕" pitchFamily="50" charset="-127"/>
              </a:rPr>
              <a:t>㈜에 있습니다</a:t>
            </a:r>
            <a:r>
              <a:rPr kumimoji="0" lang="en-US" altLang="ko-KR" sz="1000" u="none" dirty="0">
                <a:ea typeface="맑은 고딕" pitchFamily="50" charset="-127"/>
              </a:rPr>
              <a:t>.</a:t>
            </a:r>
            <a:r>
              <a:rPr kumimoji="0" lang="ko-KR" altLang="en-US" sz="1000" u="none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 dirty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96525" y="4419110"/>
            <a:ext cx="504056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116505" y="5409220"/>
            <a:ext cx="6327195" cy="45719"/>
            <a:chOff x="599090" y="4910285"/>
            <a:chExt cx="9144000" cy="0"/>
          </a:xfrm>
        </p:grpSpPr>
        <p:cxnSp>
          <p:nvCxnSpPr>
            <p:cNvPr id="17" name="직선 연결선 16"/>
            <p:cNvCxnSpPr/>
            <p:nvPr userDrawn="1"/>
          </p:nvCxnSpPr>
          <p:spPr>
            <a:xfrm>
              <a:off x="2723834" y="4910285"/>
              <a:ext cx="2339752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 userDrawn="1"/>
          </p:nvCxnSpPr>
          <p:spPr>
            <a:xfrm>
              <a:off x="5063586" y="4910285"/>
              <a:ext cx="2339752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 userDrawn="1"/>
          </p:nvCxnSpPr>
          <p:spPr>
            <a:xfrm>
              <a:off x="7403338" y="4910285"/>
              <a:ext cx="2339752" cy="0"/>
            </a:xfrm>
            <a:prstGeom prst="line">
              <a:avLst/>
            </a:prstGeom>
            <a:ln w="762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 userDrawn="1"/>
          </p:nvCxnSpPr>
          <p:spPr>
            <a:xfrm>
              <a:off x="599090" y="4910285"/>
              <a:ext cx="2339752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114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2617076" y="2217684"/>
            <a:ext cx="4169980" cy="2406869"/>
          </a:xfrm>
          <a:prstGeom prst="rect">
            <a:avLst/>
          </a:prstGeom>
          <a:solidFill>
            <a:srgbClr val="D0CECE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774731" y="3899341"/>
            <a:ext cx="38467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7076" y="3298361"/>
            <a:ext cx="4169980" cy="706081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11"/>
          </p:nvPr>
        </p:nvSpPr>
        <p:spPr>
          <a:xfrm>
            <a:off x="2617076" y="3919299"/>
            <a:ext cx="4169980" cy="3584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텍스트 개체 틀 15"/>
          <p:cNvSpPr>
            <a:spLocks noGrp="1"/>
          </p:cNvSpPr>
          <p:nvPr>
            <p:ph type="body" sz="quarter" idx="12"/>
          </p:nvPr>
        </p:nvSpPr>
        <p:spPr>
          <a:xfrm>
            <a:off x="2617076" y="3082784"/>
            <a:ext cx="4169980" cy="3584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244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2021-03-24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27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5" r:id="rId3"/>
    <p:sldLayoutId id="214748369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4" b="11468"/>
          <a:stretch/>
        </p:blipFill>
        <p:spPr>
          <a:xfrm>
            <a:off x="0" y="2"/>
            <a:ext cx="9144000" cy="6857999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프로그램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50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64" y="843663"/>
            <a:ext cx="7485714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17375"/>
            <a:ext cx="7485714" cy="56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24128" y="5949280"/>
            <a:ext cx="864096" cy="459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7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1" y="843663"/>
            <a:ext cx="7485714" cy="5600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380312" y="6093296"/>
            <a:ext cx="90804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8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1" y="908720"/>
            <a:ext cx="7485714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2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3" y="629000"/>
            <a:ext cx="7485714" cy="5600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707904" y="5013176"/>
            <a:ext cx="86409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753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62482"/>
            <a:ext cx="7485714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1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3" y="629000"/>
            <a:ext cx="7485714" cy="56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44208" y="5805264"/>
            <a:ext cx="1008112" cy="42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1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1" y="980728"/>
            <a:ext cx="7485714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96423"/>
            <a:ext cx="7485714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67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74170"/>
            <a:ext cx="7485714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3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아래 프로그램이 설치 되어 있어야 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Mysql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jdk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eclipse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42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워크 벤치 실행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98748"/>
            <a:ext cx="7276949" cy="511388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43608" y="5157192"/>
            <a:ext cx="14401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74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dirty="0"/>
              <a:t>https://www.oracle.com/kr/java/technologies/javase-downloads.html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58" y="1710311"/>
            <a:ext cx="6920280" cy="47333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91880" y="4509120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251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본인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에 맞는 버전 설치</a:t>
            </a:r>
            <a:endParaRPr lang="en-US" altLang="ko-KR" dirty="0" smtClean="0"/>
          </a:p>
          <a:p>
            <a:r>
              <a:rPr lang="ko-KR" altLang="en-US" dirty="0" err="1" smtClean="0"/>
              <a:t>설치시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JDK, JRE </a:t>
            </a:r>
            <a:r>
              <a:rPr lang="ko-KR" altLang="en-US" dirty="0" smtClean="0"/>
              <a:t>모두 설치 해야 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0848"/>
            <a:ext cx="7863462" cy="41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64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이클립스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이클립스 다운로드</a:t>
            </a:r>
            <a:endParaRPr lang="en-US" altLang="ko-KR" dirty="0" smtClean="0"/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://www.eclipse.org/downloads/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0848"/>
            <a:ext cx="7112635" cy="3657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51720" y="5373216"/>
            <a:ext cx="10801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01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08720"/>
            <a:ext cx="4668731" cy="479267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63688" y="2420888"/>
            <a:ext cx="424847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71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: mysql-installer-community-5.7.9.1</a:t>
            </a:r>
          </a:p>
          <a:p>
            <a:pPr lvl="1"/>
            <a:r>
              <a:rPr lang="en-US" altLang="ko-KR" dirty="0"/>
              <a:t>https://downloads.mysql.com/archives/installer/</a:t>
            </a:r>
          </a:p>
          <a:p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1988840"/>
            <a:ext cx="6002722" cy="4702080"/>
            <a:chOff x="1331640" y="1835651"/>
            <a:chExt cx="6146738" cy="48552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1835651"/>
              <a:ext cx="6146738" cy="4855269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flipV="1">
              <a:off x="6228184" y="5229200"/>
              <a:ext cx="108012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209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1" y="1058263"/>
            <a:ext cx="7485714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2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3" y="773705"/>
            <a:ext cx="7485714" cy="5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762" y="4308684"/>
            <a:ext cx="3895238" cy="140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68144" y="5949280"/>
            <a:ext cx="864096" cy="424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80312" y="5301208"/>
            <a:ext cx="864096" cy="407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74313" y="4435614"/>
            <a:ext cx="261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이런창</a:t>
            </a:r>
            <a:r>
              <a:rPr lang="ko-KR" altLang="en-US" dirty="0" smtClean="0"/>
              <a:t> 나오면 그냥 </a:t>
            </a:r>
            <a:r>
              <a:rPr lang="en-US" altLang="ko-KR" dirty="0" smtClean="0"/>
              <a:t>yes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90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6" y="773705"/>
            <a:ext cx="7485714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2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7485714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4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3" y="629000"/>
            <a:ext cx="7485714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3" y="629000"/>
            <a:ext cx="7485714" cy="56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72000" y="1844824"/>
            <a:ext cx="288032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88024" y="3023280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db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접속 비밀번호 꼭 기억해야 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5249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101</Words>
  <Application>Microsoft Office PowerPoint</Application>
  <PresentationFormat>화면 슬라이드 쇼(4:3)</PresentationFormat>
  <Paragraphs>38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HY헤드라인M</vt:lpstr>
      <vt:lpstr>Arial</vt:lpstr>
      <vt:lpstr>HY견고딕</vt:lpstr>
      <vt:lpstr>Wingdings</vt:lpstr>
      <vt:lpstr>2_Office 테마</vt:lpstr>
      <vt:lpstr>표지</vt:lpstr>
      <vt:lpstr>프로그램 설치</vt:lpstr>
      <vt:lpstr>프로그램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워크 벤치 실행 화면</vt:lpstr>
      <vt:lpstr>JDK 설치</vt:lpstr>
      <vt:lpstr>JDK 설치</vt:lpstr>
      <vt:lpstr>이클립스 설치</vt:lpstr>
      <vt:lpstr>이클립스 설치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한빛아카데미(주)</dc:creator>
  <cp:lastModifiedBy>renige31@naver.com</cp:lastModifiedBy>
  <cp:revision>382</cp:revision>
  <dcterms:created xsi:type="dcterms:W3CDTF">2006-10-05T04:04:58Z</dcterms:created>
  <dcterms:modified xsi:type="dcterms:W3CDTF">2021-03-24T12:54:31Z</dcterms:modified>
</cp:coreProperties>
</file>